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62" r:id="rId10"/>
    <p:sldId id="274" r:id="rId11"/>
    <p:sldId id="264" r:id="rId12"/>
    <p:sldId id="263" r:id="rId13"/>
    <p:sldId id="278" r:id="rId14"/>
    <p:sldId id="265" r:id="rId15"/>
    <p:sldId id="266" r:id="rId16"/>
    <p:sldId id="267" r:id="rId17"/>
    <p:sldId id="268" r:id="rId18"/>
    <p:sldId id="279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16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 l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848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2514600" cy="6781800"/>
            <a:chOff x="0" y="0"/>
            <a:chExt cx="2514600" cy="6781800"/>
          </a:xfrm>
        </p:grpSpPr>
        <p:pic>
          <p:nvPicPr>
            <p:cNvPr id="6" name="Picture 5" descr="408764439_e2467c095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33600"/>
              <a:ext cx="2514600" cy="1981200"/>
            </a:xfrm>
            <a:prstGeom prst="rect">
              <a:avLst/>
            </a:prstGeom>
          </p:spPr>
        </p:pic>
        <p:pic>
          <p:nvPicPr>
            <p:cNvPr id="7" name="Picture 6" descr="knapsack sprayer_pady fiel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477590"/>
              <a:ext cx="2514600" cy="2304210"/>
            </a:xfrm>
            <a:prstGeom prst="rect">
              <a:avLst/>
            </a:prstGeom>
          </p:spPr>
        </p:pic>
        <p:pic>
          <p:nvPicPr>
            <p:cNvPr id="8" name="Picture 7" descr="123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514600" cy="192142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352800" y="685800"/>
            <a:ext cx="4724400" cy="5514439"/>
            <a:chOff x="3352800" y="685800"/>
            <a:chExt cx="4724400" cy="5514439"/>
          </a:xfrm>
        </p:grpSpPr>
        <p:sp>
          <p:nvSpPr>
            <p:cNvPr id="9" name="TextBox 8"/>
            <p:cNvSpPr txBox="1"/>
            <p:nvPr/>
          </p:nvSpPr>
          <p:spPr>
            <a:xfrm>
              <a:off x="3505200" y="685800"/>
              <a:ext cx="365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আউশ</a:t>
              </a:r>
              <a:endParaRPr lang="en-US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514600"/>
              <a:ext cx="3276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আমন</a:t>
              </a:r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4876800"/>
              <a:ext cx="472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বোরো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16764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সব জায়গায় ধানের চাষ হয়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4" name="Picture 103" descr="23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3620"/>
            <a:ext cx="4800600" cy="599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0140409181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6553200" cy="2768918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57600"/>
            <a:ext cx="4894385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3072348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বছর প্রায় ৩ কোটি ৪০ লক্ষ মেট্রিক টন চাল পওয়া যায়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429000" y="2819400"/>
            <a:ext cx="484632" cy="7498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0"/>
            <a:ext cx="6350000" cy="6591300"/>
            <a:chOff x="228600" y="0"/>
            <a:chExt cx="6350000" cy="6591300"/>
          </a:xfrm>
        </p:grpSpPr>
        <p:pic>
          <p:nvPicPr>
            <p:cNvPr id="2" name="Picture 1" descr="ric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0"/>
              <a:ext cx="6350000" cy="4229100"/>
            </a:xfrm>
            <a:prstGeom prst="rect">
              <a:avLst/>
            </a:prstGeom>
          </p:spPr>
        </p:pic>
        <p:pic>
          <p:nvPicPr>
            <p:cNvPr id="3" name="Picture 2" descr="ভাত-খাওয়া-বাঙালিদের-জন্য-ক্যান্সারের-দুঃসংবাদ--167x17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419600"/>
              <a:ext cx="2120900" cy="21717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429000" y="4648200"/>
            <a:ext cx="4876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6" y="152400"/>
            <a:ext cx="8825054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7093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0px-Bangladesh_divisions_bengal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4146939" cy="57912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514600" y="1295400"/>
            <a:ext cx="4419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19400" y="2667000"/>
            <a:ext cx="3810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 অঞ্চল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পশ্চিম অঞ্চল </a:t>
            </a:r>
            <a:endParaRPr lang="en-US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0" y="609600"/>
            <a:ext cx="1143000" cy="3962400"/>
            <a:chOff x="1524000" y="609600"/>
            <a:chExt cx="1143000" cy="3962400"/>
          </a:xfrm>
          <a:solidFill>
            <a:schemeClr val="accent6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1828800" y="30480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81200" y="35814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0" y="41910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33600" y="27432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09800" y="22860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24000" y="19050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057400" y="16764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00200" y="6096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981200" y="990600"/>
              <a:ext cx="381000" cy="381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-in-bangladesh_swadeshnews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55866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0270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শীত কালে গমের চাষ হয় </a:t>
            </a:r>
            <a:endParaRPr lang="en-US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4190999" cy="232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410200"/>
            <a:ext cx="828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বাংলাদেশে  প্রতি বছর  ১০ লক্ষ মেঃ টন গম উৎপাদন হয় </a:t>
            </a:r>
          </a:p>
          <a:p>
            <a:r>
              <a:rPr lang="bn-BD" sz="36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৫ লক্ষ মেঃ  ঘাটতি বিদেশ থেকে আমদানি করতে হয়</a:t>
            </a:r>
            <a:endParaRPr lang="en-US" sz="36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4543425" cy="25207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86200" y="2057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114800" cy="2819400"/>
          </a:xfrm>
          <a:prstGeom prst="rect">
            <a:avLst/>
          </a:prstGeom>
        </p:spPr>
      </p:pic>
      <p:pic>
        <p:nvPicPr>
          <p:cNvPr id="3" name="Picture 2" descr="ata_23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962400" cy="2667000"/>
          </a:xfrm>
          <a:prstGeom prst="rect">
            <a:avLst/>
          </a:prstGeom>
        </p:spPr>
      </p:pic>
      <p:pic>
        <p:nvPicPr>
          <p:cNvPr id="4" name="Picture 3" descr="roti2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4381500" cy="2743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81200" y="251460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91000" y="47244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324600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"/>
            <a:ext cx="2514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48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১।বাংলাদেশের মানুষের প্রধান খাদ্য কি?</a:t>
            </a:r>
          </a:p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২।কোন সময় দেশে গমের চাষ হয় ?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93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হাফিজুর রহমান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মশানগাঁও সরকারি প্রাথমিক বিদ্যালয়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হরিপুর ,ঠাকুরগাঁও ।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নম্বর-০১৭১৬৪৩৭০৮৬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ইমেলঃ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NikoshBAN" pitchFamily="2" charset="0"/>
              </a:rPr>
              <a:t>hafizict5@gmail.com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শ্রেনিঃ৫ম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শুন্য স্থান পূরণ কর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দেশের প্রায় ------ 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ধান উৎপন্ন হয়।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২।বাংলাদেশে প্রতি বছর  প্রায়-------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মেঃ টন গম উৎপন্ন হয়।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৩।প্রতি বছর ----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মেঃ টন গম আমদানি করতে হয়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সর্বত্র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200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১০লক্ষ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 লক্ষ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পাঠ্য বইয়ের ৩৪পৃষ্ঠা থেকে ৩৫ পর্যন্ত নীরবে পড়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-762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১।দেশে গমের চাষ বেশী হয়  এমন দুটি বিভাগের নাম উল্লেখ কর। </a:t>
            </a:r>
          </a:p>
          <a:p>
            <a:r>
              <a:rPr lang="bn-BD" sz="44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২।প্রতি বছর ধান থেকে কত লক্ষ মেঃ টন ধান উৎপন্ন হয়?  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-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723897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3976033" cy="2469466"/>
          </a:xfrm>
          <a:prstGeom prst="rect">
            <a:avLst/>
          </a:prstGeom>
        </p:spPr>
      </p:pic>
      <p:pic>
        <p:nvPicPr>
          <p:cNvPr id="3" name="Picture 2" descr="21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114800" cy="2819400"/>
          </a:xfrm>
          <a:prstGeom prst="rect">
            <a:avLst/>
          </a:prstGeom>
        </p:spPr>
      </p:pic>
      <p:pic>
        <p:nvPicPr>
          <p:cNvPr id="5" name="Picture 4" descr="images_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"/>
            <a:ext cx="4038600" cy="2958353"/>
          </a:xfrm>
          <a:prstGeom prst="rect">
            <a:avLst/>
          </a:prstGeom>
        </p:spPr>
      </p:pic>
      <p:pic>
        <p:nvPicPr>
          <p:cNvPr id="6" name="Picture 5" descr="20150123203915_Kripalu_Carrotspi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657600"/>
            <a:ext cx="39624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124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শরিষা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124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334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172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খাদ্য জাতীয় কৃষি দ্রব্য (ধান ওগম)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১৫.৩.১ - বাংলাদেশের প্রধান প্রধান কৃষি দ্রব্য সম্পর্কে বলতে পারবে ।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035300"/>
          </a:xfrm>
          <a:prstGeom prst="rect">
            <a:avLst/>
          </a:prstGeom>
        </p:spPr>
      </p:pic>
      <p:pic>
        <p:nvPicPr>
          <p:cNvPr id="3" name="Picture 2" descr="2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3965765" cy="2581275"/>
          </a:xfrm>
          <a:prstGeom prst="rect">
            <a:avLst/>
          </a:prstGeom>
        </p:spPr>
      </p:pic>
      <p:pic>
        <p:nvPicPr>
          <p:cNvPr id="6" name="Picture 5" descr="images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648200"/>
            <a:ext cx="4343400" cy="1685925"/>
          </a:xfrm>
          <a:prstGeom prst="rect">
            <a:avLst/>
          </a:prstGeom>
        </p:spPr>
      </p:pic>
      <p:pic>
        <p:nvPicPr>
          <p:cNvPr id="8" name="Picture 7" descr="65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19200"/>
            <a:ext cx="419100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48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26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640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c1d17974d056200b201ef5f679c0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"/>
            <a:ext cx="3776472" cy="2667000"/>
          </a:xfrm>
          <a:prstGeom prst="rect">
            <a:avLst/>
          </a:prstGeom>
        </p:spPr>
      </p:pic>
      <p:pic>
        <p:nvPicPr>
          <p:cNvPr id="3" name="Picture 2" descr="66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648200" cy="2743200"/>
          </a:xfrm>
          <a:prstGeom prst="rect">
            <a:avLst/>
          </a:prstGeom>
        </p:spPr>
      </p:pic>
      <p:pic>
        <p:nvPicPr>
          <p:cNvPr id="4" name="Picture 3" descr="Beshas-protibed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276600"/>
            <a:ext cx="4450292" cy="276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6211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4953000" cy="3352800"/>
          </a:xfrm>
          <a:prstGeom prst="rect">
            <a:avLst/>
          </a:prstGeom>
        </p:spPr>
      </p:pic>
      <p:pic>
        <p:nvPicPr>
          <p:cNvPr id="3" name="Picture 2" descr="12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28600"/>
            <a:ext cx="50800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838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9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343400"/>
            <a:ext cx="2667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98592" y="1371600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334000" y="4876800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0140409181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098"/>
            <a:ext cx="8839200" cy="5922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238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PTI</cp:lastModifiedBy>
  <cp:revision>314</cp:revision>
  <dcterms:created xsi:type="dcterms:W3CDTF">2006-08-16T00:00:00Z</dcterms:created>
  <dcterms:modified xsi:type="dcterms:W3CDTF">2015-02-17T03:29:42Z</dcterms:modified>
</cp:coreProperties>
</file>